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5.png>
</file>

<file path=ppt/media/image17.png>
</file>

<file path=ppt/media/image18.png>
</file>

<file path=ppt/media/image19.png>
</file>

<file path=ppt/media/image2.jpg>
</file>

<file path=ppt/media/image20.png>
</file>

<file path=ppt/media/image22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5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0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6" name="Google Shape;486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3" name="Google Shape;493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0" name="Google Shape;500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12" name="Google Shape;512;p27"/>
          <p:cNvPicPr preferRelativeResize="0"/>
          <p:nvPr/>
        </p:nvPicPr>
        <p:blipFill rotWithShape="1">
          <a:blip r:embed="rId5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22" name="Google Shape;522;p27"/>
          <p:cNvPicPr preferRelativeResize="0"/>
          <p:nvPr/>
        </p:nvPicPr>
        <p:blipFill rotWithShape="1">
          <a:blip r:embed="rId5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9" name="Google Shape;539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2" name="Google Shape;552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5" name="Google Shape;565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8" name="Google Shape;578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9" name="Google Shape;589;p31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7" name="Google Shape;597;p31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9" name="Google Shape;609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22" name="Google Shape;622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40" name="Google Shape;640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5" name="Google Shape;655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61" name="Google Shape;661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2" name="Google Shape;682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5" name="Google Shape;685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9" name="Google Shape;689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1" name="Google Shape;691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4" name="Google Shape;694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702" name="Google Shape;702;p3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703" name="Google Shape;703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04" name="Google Shape;704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2" name="Google Shape;712;p3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5" name="Google Shape;715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9" name="Google Shape;719;p37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22" name="Google Shape;722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26" name="Google Shape;726;p37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27" name="Google Shape;727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" name="Google Shape;728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9" name="Google Shape;729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34" name="Google Shape;734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5" name="Google Shape;735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6" name="Google Shape;736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38" name="Google Shape;738;p37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40" name="Google Shape;740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48" name="Google Shape;748;p37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9" name="Google Shape;309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42" name="Google Shape;342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